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5.wmf" ContentType="image/x-wmf"/>
  <Override PartName="/ppt/media/image6.wmf" ContentType="image/x-wmf"/>
  <Override PartName="/ppt/media/image7.png" ContentType="image/png"/>
  <Override PartName="/ppt/media/image9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12844D4-2739-42A7-9633-E7EE2B0BABD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200" cy="453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BB4D4E-AB6F-4BD7-943F-D59A6921EF7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400" cy="342540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1480" cy="684900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8800" cy="1466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In-Class 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8280" cy="43844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b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2</a:t>
            </a:r>
            <a:r>
              <a:rPr b="0" lang="en-US" sz="4400" spc="-1" strike="noStrike">
                <a:latin typeface="Arial"/>
              </a:rPr>
              <a:t>7</a:t>
            </a:r>
            <a:r>
              <a:rPr b="0" lang="en-US" sz="4400" spc="-1" strike="noStrike" baseline="33000">
                <a:latin typeface="Arial"/>
              </a:rPr>
              <a:t>t</a:t>
            </a:r>
            <a:r>
              <a:rPr b="0" lang="en-US" sz="4400" spc="-1" strike="noStrike" baseline="33000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Q</a:t>
            </a:r>
            <a:r>
              <a:rPr b="0" lang="en-US" sz="4400" spc="-1" strike="noStrike">
                <a:latin typeface="Arial"/>
              </a:rPr>
              <a:t>u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500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If the pitch angle is 14 degrees and the angle of attack is 5 degrees, what is the flight path angle?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is the linearized equation for     ?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For an airplane to be statically stable, the center of gravity must be _____ the neutral point. 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2" name=""/>
              <p:cNvSpPr txBox="1"/>
              <p:nvPr/>
            </p:nvSpPr>
            <p:spPr>
              <a:xfrm>
                <a:off x="1371600" y="3886200"/>
                <a:ext cx="407160" cy="280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q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6172200" y="1533960"/>
            <a:ext cx="2914200" cy="303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42437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2024-02-26T23:06:14Z</dcterms:modified>
  <cp:revision>330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